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a9d75b93fc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a9d75b93fc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Keep Me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Molly Bajgot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Molly Bajgot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798875" y="416850"/>
            <a:ext cx="8345100" cy="43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700" u="sng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Voice 1</a:t>
            </a: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Keep me in the arms of my beloved, Oh God. [x2]</a:t>
            </a:r>
            <a:endParaRPr b="1" sz="27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700" u="sng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Voice 2</a:t>
            </a: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Planted where I stand, grounded by the land,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Carry me back to the sea from dust to dust again.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Perfect as I am, grounded by the land,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Carry me back to the sea from dust to dust again.</a:t>
            </a:r>
            <a:endParaRPr b="1" sz="27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700" u="sng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Voice 3</a:t>
            </a: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matter where I go, always keep me close. [x4]</a:t>
            </a:r>
            <a:endParaRPr b="1" sz="27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